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Care by Us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3084NT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24418140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 by Us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-180.5%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-180.5% (in het onderste kwartiel). Leverage ratio (langlopende schuld / EBITDA): 25.30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0.6% per jaar over 2 boekjaren.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-276.1%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25.30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Care by Us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2026-04-18T01:43:55Z</dcterms:created>
  <dcterms:modified xsi:type="dcterms:W3CDTF">2026-04-18T01:43:55Z</dcterms:modified>
</cp:coreProperties>
</file>