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TAJ-Zorg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Bergschenhoek · 2661HP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24410406 · Boekjaren 2021–2023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TAJ-Zorg is actief in Verpleging, Verzorging &amp; Thuiszorg. In boekjaar 2023 rapporteerde de organisatie een omzet van €726k met een EBITDA-marge van 21.6%. De entiteit heeft een volledige rapportage-historie over 3 boekjaren (2021–2023).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€726k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21.6%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63.9%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21.6% ligt in het bovenste kwartiel van de peer group (mediaan 7.1%, n=1732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63.9%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-10.3%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TAJ-Zorg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2026-04-18T03:48:24Z</dcterms:created>
  <dcterms:modified xsi:type="dcterms:W3CDTF">2026-04-18T03:48:24Z</dcterms:modified>
</cp:coreProperties>
</file>