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Park Medisch Centrum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Rotterdam · 3067GH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24402950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Park Medisch Centrum is actief in Ziekenhuizen &amp; MSZ. In boekjaar 2024 rapporteerde de organisatie een omzet van —.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45.2%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45.2% (boven de mediaan). Leverage ratio (langlopende schuld / EBITDA): 0.00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19.2% per jaar over 2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Park Medisch Centrum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2026-08-17T16:52:31Z</dcterms:created>
  <dcterms:modified xsi:type="dcterms:W3CDTF">2026-08-17T16:52:31Z</dcterms:modified>
</cp:coreProperties>
</file>