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Park Medisch Centrum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3067GH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24402950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Park Medisch Centrum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45.2% (boven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19.2%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Park Medisch Centrum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2026-06-17T16:04:54Z</dcterms:created>
  <dcterms:modified xsi:type="dcterms:W3CDTF">2026-06-17T16:04:54Z</dcterms:modified>
</cp:coreProperties>
</file>