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Diabeter Nederland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Rotterdam · 3011 TA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24393895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Diabeter Nederland B.V. is actief in Ziekenhuizen &amp; MSZ. In boekjaar 2024 rapporteerde de organisatie een omzet van €20.4 mln met een EBITDA-marge van 8.9%.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€20.4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53.4%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8.9% ligt boven de mediaan van de peer group (mediaan 7.6%, n=194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53.4%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24.0%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Diabeter Nederland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2026-06-17T15:09:54Z</dcterms:created>
  <dcterms:modified xsi:type="dcterms:W3CDTF">2026-06-17T15:09:54Z</dcterms:modified>
</cp:coreProperties>
</file>