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Swinhove 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Zwijndrecht · 3333 GZ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24388693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Swinhove Groep is actief in Verpleging, Verzorging &amp; Thuiszorg. In boekjaar 2023 rapporteerde de organisatie een omzet van €39.0 mln met een EBITDA-marge van 7.3%.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€39.0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7.3% ligt boven de mediaan van de peer group (mediaan 7.1%, n=1732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30.8% (onder de mediaan). Leverage ratio (langlopende schuld / EBITDA): 6.00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1.0%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Swinhove 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2026-10-16T15:19:23Z</dcterms:created>
  <dcterms:modified xsi:type="dcterms:W3CDTF">2026-10-16T15:19:23Z</dcterms:modified>
</cp:coreProperties>
</file>