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Swinhove Groep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Zwijndrecht · 3333 GZ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24388693 · Boekjaren 2021–2023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Swinhove Groep is actief in Verpleging, Verzorging &amp; Thuiszorg. In boekjaar 2023 rapporteerde de organisatie een omzet van €39.0 mln met een EBITDA-marge van 7.3%. De entiteit heeft een volledige rapportage-historie over 3 boekjaren (2021–2023).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€39.0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30.8%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7.3% ligt boven de mediaan van de peer group (mediaan 7.1%, n=1732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30.8% (onder de mediaan). Leverage ratio (langlopende schuld / EBITDA): 6.00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1.0% per jaar over 2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2621280"/>
                <a:gridCol w="2621280"/>
                <a:gridCol w="262128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€637k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€-286k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5.06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-4.0%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2023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1732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1913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1709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1419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Swinhove Groep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2026-08-17T16:51:00Z</dcterms:created>
  <dcterms:modified xsi:type="dcterms:W3CDTF">2026-08-17T16:51:00Z</dcterms:modified>
</cp:coreProperties>
</file>