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V.M. Kooij Praktijk voor Kinder- en Jeugdpsychiatrie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Rhoon · 3161 HK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24388368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V.M. Kooij Praktijk voor Kinder- en Jeugdpsychiatrie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69.0% (in het bovenste kwartiel). Leverage ratio (langlopende schuld / EBITDA): 0.05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57.8%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V.M. Kooij Praktijk voor Kinder- en Jeugdpsychiatrie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2026-04-18T03:46:56Z</dcterms:created>
  <dcterms:modified xsi:type="dcterms:W3CDTF">2026-04-18T03:46:56Z</dcterms:modified>
</cp:coreProperties>
</file>