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Aafje Thuiszorg Huizen Zorghotels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3062ME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24388202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Aafje Thuiszorg Huizen Zorghotels is actief in Verpleging, Verzorging &amp; Thuiszorg. In boekjaar 2024 rapporteerde de organisatie een omzet van €305.9 mln met een EBITDA-marge van 9.6%.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€305.9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41.6% (onder de mediaan). Leverage ratio (langlopende schuld / EBITDA): 2.65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Aafje Thuiszorg Huizen Zorghotels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2026-06-17T15:03:31Z</dcterms:created>
  <dcterms:modified xsi:type="dcterms:W3CDTF">2026-06-17T15:03:31Z</dcterms:modified>
</cp:coreProperties>
</file>