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Aafje Thuiszorg Huizen Zorghotels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Rotterdam · 3062ME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24388202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Aafje Thuiszorg Huizen Zorghotels is actief in Verpleging, Verzorging &amp; Thuiszorg. In boekjaar 2024 rapporteerde de organisatie een omzet van €305.9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€305.9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41.6%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41.6% (onder de mediaan). Leverage ratio (langlopende schuld / EBITDA): 2.65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-0.4%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Aafje Thuiszorg Huizen Zorghotels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2026-10-16T14:04:43Z</dcterms:created>
  <dcterms:modified xsi:type="dcterms:W3CDTF">2026-10-16T14:04:43Z</dcterms:modified>
</cp:coreProperties>
</file>