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Argos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Schiedam · 3123AX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24383768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Argos Zorggroep is actief in Verpleging, Verzorging &amp; Thuiszorg. In boekjaar 2024 rapporteerde de organisatie een omzet van €169.0 mln met een EBITDA-marge van 9.6%.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€169.0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41.7% (onder de mediaan). Leverage ratio (langlopende schuld / EBITDA): 3.50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Argos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2026-06-17T16:05:01Z</dcterms:created>
  <dcterms:modified xsi:type="dcterms:W3CDTF">2026-06-17T16:05:01Z</dcterms:modified>
</cp:coreProperties>
</file>