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Zorg op Maat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Capelle aan den IJssel · 2901LB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24372015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Zorg op Maat B.V. is actief in Verpleging, Verzorging &amp; Thuiszorg. In boekjaar 2024 rapporteerde de organisatie een omzet van —.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-77.6%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-77.6% (in het onderste kwartiel). Leverage ratio (langlopende schuld / EBITDA): -0.28 (in het onderste kwartiel).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33.2% per jaar over 3 boekjaren.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€514k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€516k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€985k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€-148k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€-139k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€-101k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€-141k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€-132k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€-88k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-13.1%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-13.4%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€-149k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€-141k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€-78k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€-96k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€-174k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€373k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-55.1%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-77.6%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-0.15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-0.21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-0.28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107.4%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-8.0%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-77.6%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-0.28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Zorg op Maat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2026-04-18T01:33:35Z</dcterms:created>
  <dcterms:modified xsi:type="dcterms:W3CDTF">2026-04-18T01:33:35Z</dcterms:modified>
</cp:coreProperties>
</file>