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ASVZ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GHZ — Gehandicaptenzorg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Sliedrecht · 3363 WB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24369841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ASVZ is actief in Gehandicaptenzorg. In boekjaar 2024 rapporteerde de organisatie een omzet van €395.7 mln met een EBITDA-marge van 7.9%.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€395.7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7.9%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50.7%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4400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7.9% ligt boven de mediaan van de peer group (mediaan 5.9%, n=70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50.7% (onder de mediaan). Leverage ratio (langlopende schuld / EBITDA): 2.55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7.5%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57.2% over 4400 FTE. Arbeidsintensiteit in lijn met sector-norm.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2.44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3969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4026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4241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GHZ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ASVZ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2026-08-17T16:52:20Z</dcterms:created>
  <dcterms:modified xsi:type="dcterms:W3CDTF">2026-08-17T16:52:20Z</dcterms:modified>
</cp:coreProperties>
</file>