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ASVZ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Sliedrecht · 3363 WB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24369841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ASVZ is actief in Gehandicaptenzorg. In boekjaar 2024 rapporteerde de organisatie een omzet van €395.7 mln met een EBITDA-marge van 7.9%.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€395.7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4400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7.9%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50.7% (onder de mediaan). Leverage ratio (langlopende schuld / EBITDA): 2.55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17762.2% per jaar over 4 boekjaren. 3Y CAGR: 835.1%.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57.2% over 4400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6619.1%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71074.1%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ASVZ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2026-04-18T03:48:31Z</dcterms:created>
  <dcterms:modified xsi:type="dcterms:W3CDTF">2026-04-18T03:48:31Z</dcterms:modified>
</cp:coreProperties>
</file>