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Zorginstelling De Terp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Capelle aan den IJssel · 2904EP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24368210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Zorginstelling De Terp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-8.2% (in het onderste kwartiel). Leverage ratio (langlopende schuld / EBITDA): 26.44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-5.5% per jaar over 3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Zorginstelling De Terp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2026-04-18T01:45:27Z</dcterms:created>
  <dcterms:modified xsi:type="dcterms:W3CDTF">2026-04-18T01:45:27Z</dcterms:modified>
</cp:coreProperties>
</file>