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MOB Maatschappelijk Ondersteuningsbureau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3021CC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24366758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 Maatschappelijk Ondersteuningsbureau B.V. is actief in Verpleging, Verzorging &amp; Thuiszorg. In boekjaar 2024 rapporteerde de organisatie een omzet van €12.8 mln met een EBITDA-marge van 5.5%.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5.5%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28.6% (onder de mediaan). Leverage ratio (langlopende schuld / EBITDA): 0.99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MOB Maatschappelijk Ondersteuningsbureau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2026-06-17T15:01:58Z</dcterms:created>
  <dcterms:modified xsi:type="dcterms:W3CDTF">2026-06-17T15:01:58Z</dcterms:modified>
</cp:coreProperties>
</file>