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Melles Hoornvlieskliniek Rotterdam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3071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24344402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Melles Hoornvlieskliniek Rotterdam is actief in Ziekenhuizen &amp; MSZ. In boekjaar 2023 rapporteerde de organisatie een omzet van €65k met een EBITDA-marge van -148.1%.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€65k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-148.1%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-518.7%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-148.1% ligt in het onderste kwartiel van de peer group (mediaan 4.2%, n=853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-518.7%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-8.0% per jaar over 3 boekjaren. 3Y CAGR: -57.7%.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Melles Hoornvlieskliniek Rotterdam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2026-04-18T01:40:34Z</dcterms:created>
  <dcterms:modified xsi:type="dcterms:W3CDTF">2026-04-18T01:40:34Z</dcterms:modified>
</cp:coreProperties>
</file>