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Zorgpartners Midden-Holland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Gouda · 2803ZX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24325621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Zorgpartners Midden-Holland is actief in Verpleging, Verzorging &amp; Thuiszorg. In boekjaar 2024 rapporteerde de organisatie een omzet van €174.9 mln met een EBITDA-marge van 12.8%.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€174.9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63.1%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12.8%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63.1% (boven de mediaan). Leverage ratio (langlopende schuld / EBITDA): 1.70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Zorgpartners Midden-Holland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2026-10-16T12:45:15Z</dcterms:created>
  <dcterms:modified xsi:type="dcterms:W3CDTF">2026-10-16T12:45:15Z</dcterms:modified>
</cp:coreProperties>
</file>