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Kinderplein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Rotterdam · 3083 BB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24313814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Kinderplein is actief in Ziekenhuizen &amp; MSZ.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17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3.4% (onder de mediaan).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-44336.2% per jaar over 2 boekjaren.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-6310.2%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-88592.7%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Kinderplein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2026-04-18T03:45:53Z</dcterms:created>
  <dcterms:modified xsi:type="dcterms:W3CDTF">2026-04-18T03:45:53Z</dcterms:modified>
</cp:coreProperties>
</file>