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tot bevordering van de ontwikkeling van de dermatologie, venerologie en flebologie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3011XH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24302572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tot bevordering van de ontwikkeling van de dermatologie, venerologie en flebologie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45.6%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tot bevordering van de ontwikkeling van de dermatologie, venerologie en flebologie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2026-04-18T03:48:34Z</dcterms:created>
  <dcterms:modified xsi:type="dcterms:W3CDTF">2026-04-18T03:48:34Z</dcterms:modified>
</cp:coreProperties>
</file>