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Salios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3328HN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24299892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Salios is actief in Verpleging, Verzorging &amp; Thuiszorg. In boekjaar 2024 rapporteerde de organisatie een omzet van €141.8 mln met een EBITDA-marge van 13.0%.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49.9% (boven de mediaan). Leverage ratio (langlopende schuld / EBITDA): 2.38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69.1%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Salios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2026-06-17T15:14:22Z</dcterms:created>
  <dcterms:modified xsi:type="dcterms:W3CDTF">2026-06-17T15:14:22Z</dcterms:modified>
</cp:coreProperties>
</file>