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Hervormde Stichting "Sonneburgh"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3084LM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24286701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Hervormde Stichting "Sonneburgh" is actief in Verpleging, Verzorging &amp; Thuiszorg. In boekjaar 2024 rapporteerde de organisatie een omzet van €31.0 mln met een EBITDA-marge van 5.1%.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5.1%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61.6% (boven de mediaan). Leverage ratio (langlopende schuld / EBITDA): 1.65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Hervormde Stichting "Sonneburgh"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2026-06-17T15:03:30Z</dcterms:created>
  <dcterms:modified xsi:type="dcterms:W3CDTF">2026-06-17T15:03:30Z</dcterms:modified>
</cp:coreProperties>
</file>