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Albert Schweitzer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3318AT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23091362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Albert Schweitzer Ziekenhuis is actief in Ziekenhuizen &amp; MSZ. In boekjaar 2024 rapporteerde de organisatie een omzet van €508.3 mln met een EBITDA-marge van 8.4%.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8.4%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53.7% (boven de mediaan). Leverage ratio (langlopende schuld / EBITDA): 0.48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9.0%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Albert Schweitzer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2026-06-17T15:04:57Z</dcterms:created>
  <dcterms:modified xsi:type="dcterms:W3CDTF">2026-06-17T15:04:57Z</dcterms:modified>
</cp:coreProperties>
</file>