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Palliatieve Zorg te Dirksland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Middelharnis · 3241 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23088794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Palliatieve Zorg te Dirksland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-28.3%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Palliatieve Zorg te Dirksland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2026-04-18T00:00:32Z</dcterms:created>
  <dcterms:modified xsi:type="dcterms:W3CDTF">2026-04-18T00:00:32Z</dcterms:modified>
</cp:coreProperties>
</file>