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Duweelta Holding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Dordrecht · 3312 AB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23066320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Duweelta Holding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-27.7%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Duweelta Holding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2026-04-18T03:48:45Z</dcterms:created>
  <dcterms:modified xsi:type="dcterms:W3CDTF">2026-04-18T03:48:45Z</dcterms:modified>
</cp:coreProperties>
</file>