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Admiraal De Ruyter Ziekenhuis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Goes · 4462RA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22063723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Admiraal De Ruyter Ziekenhuis B.V. is actief in Ziekenhuizen &amp; MSZ. In boekjaar 2024 rapporteerde de organisatie een omzet van €286.3 mln met een EBITDA-marge van 9.2%.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€286.3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42.4% (boven de mediaan). Leverage ratio (langlopende schuld / EBITDA): 1.32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7.0% per jaar over 4 boekjaren. 3Y CAGR: 7.0%.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Admiraal De Ruyter Ziekenhuis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2026-04-18T03:49:55Z</dcterms:created>
  <dcterms:modified xsi:type="dcterms:W3CDTF">2026-04-18T03:49:55Z</dcterms:modified>
</cp:coreProperties>
</file>