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Lentekind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Middelburg · 4334 GJ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22063098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Lentekind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62.8% (boven de mediaan). Leverage ratio (langlopende schuld / EBITDA): 1.35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Lentekind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2026-04-18T00:25:06Z</dcterms:created>
  <dcterms:modified xsi:type="dcterms:W3CDTF">2026-04-18T00:25:06Z</dcterms:modified>
</cp:coreProperties>
</file>