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Wonen en Psychiatrie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Terneuzen · 4531 CW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22057719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Wonen en Psychiatrie is actief in Geestelijke Gezondheidszorg. In boekjaar 2024 rapporteerde de organisatie een omzet van €4.5 mln met een EBITDA-marge van 11.4%.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11.4%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-4.5% (in het onderste kwartiel). Leverage ratio (langlopende schuld / EBITDA): 3.26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21.5% per jaar over 4 boekjaren. 3Y CAGR: 29.2%.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61.8% over 235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Wonen en Psychiatrie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2026-04-18T01:40:25Z</dcterms:created>
  <dcterms:modified xsi:type="dcterms:W3CDTF">2026-04-18T01:40:25Z</dcterms:modified>
</cp:coreProperties>
</file>