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Iriz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· 4461LV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22049533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Iriz Thuiszorg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-67.8%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26.1%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Iriz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2026-04-17T23:57:03Z</dcterms:created>
  <dcterms:modified xsi:type="dcterms:W3CDTF">2026-04-17T23:57:03Z</dcterms:modified>
</cp:coreProperties>
</file>