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Novicare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· 5684ZC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20139950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Novicare B.V. is actief in Verpleging, Verzorging &amp; Thuiszorg. In boekjaar 2024 rapporteerde de organisatie een omzet van €36.7 mln met een EBITDA-marge van 11.8%.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49.5% (boven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Novicare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2026-08-17T15:22:16Z</dcterms:created>
  <dcterms:modified xsi:type="dcterms:W3CDTF">2026-08-17T15:22:16Z</dcterms:modified>
</cp:coreProperties>
</file>