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Novicare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Best · 5684ZC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20139950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Novicare B.V. is actief in Verpleging, Verzorging &amp; Thuiszorg. In boekjaar 2024 rapporteerde de organisatie een omzet van €36.7 mln met een EBITDA-marge van 11.8%.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€36.7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11.8%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49.5%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11.8%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49.5% (boven de mediaan). Leverage ratio (langlopende schuld / EBITDA): 0.00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8.5% per jaar over 3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Novicare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2026-06-17T15:07:08Z</dcterms:created>
  <dcterms:modified xsi:type="dcterms:W3CDTF">2026-06-17T15:07:08Z</dcterms:modified>
</cp:coreProperties>
</file>