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Huisartsen Zorggroep Breda e.o.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Breda · 4818 CL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20135110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Huisartsen Zorggroep Breda e.o. B.V. is actief in Eerstelijnszorg. In boekjaar 2024 rapporteerde de organisatie een omzet van €11.0 mln met een EBITDA-marge van 0.5%.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€11.0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0.5% ligt onder de mediaan van de peer group (mediaan 3.8%, n=53 peers). Onder de mediaan — verbeterpotentieel afhankelijk van cost structure.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13.3% (in het onderste kwartiel). Leverage ratio (langlopende schuld / EBITDA): 0.00 (boven de mediaan).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9554.4%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Huisartsen Zorggroep Breda e.o.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2026-10-16T13:25:04Z</dcterms:created>
  <dcterms:modified xsi:type="dcterms:W3CDTF">2026-10-16T13:25:04Z</dcterms:modified>
</cp:coreProperties>
</file>