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Huisartsen Zorggroep Breda e.o.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Breda · 4818 CL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20135110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Huisartsen Zorggroep Breda e.o. B.V. is actief in Eerstelijnszorg. In boekjaar 2024 rapporteerde de organisatie een omzet van €11.0 mln met een EBITDA-marge van 0.5%.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0.5% ligt onder de mediaan van de peer group (mediaan 3.8%, n=53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13.3%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9554.4%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Huisartsen Zorggroep Breda e.o.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2026-08-17T15:15:26Z</dcterms:created>
  <dcterms:modified xsi:type="dcterms:W3CDTF">2026-08-17T15:15:26Z</dcterms:modified>
</cp:coreProperties>
</file>