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Villa Boerebont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4817 NE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20133170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Villa Boerebont is actief in Verpleging, Verzorging &amp; Thuiszorg. In boekjaar 2023 rapporteerde de organisatie een omzet van €706k met een EBITDA-marge van -36.0%.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€706k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-36.0%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-48.2% (in het onderste kwartiel). Leverage ratio (langlopende schuld / EBITDA): -1.25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Villa Boerebont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2026-04-17T23:55:30Z</dcterms:created>
  <dcterms:modified xsi:type="dcterms:W3CDTF">2026-04-17T23:55:30Z</dcterms:modified>
</cp:coreProperties>
</file>