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Park Zuiderhout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Teteringen · 4847DK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20115882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Park Zuiderhout is actief in Verpleging, Verzorging &amp; Thuiszorg. In boekjaar 2024 rapporteerde de organisatie een omzet van €18.9 mln met een EBITDA-marge van 13.3%.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€18.9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53.2%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13.3%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53.2% (boven de mediaan). Leverage ratio (langlopende schuld / EBITDA): 5.06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8.9%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Park Zuiderhout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2026-08-17T14:05:31Z</dcterms:created>
  <dcterms:modified xsi:type="dcterms:W3CDTF">2026-08-17T14:05:31Z</dcterms:modified>
</cp:coreProperties>
</file>