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Maatschappelijke Opvang Breda en omstreken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GGZ — Geestelijke Gezondheidszorg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Breda · 4836AC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20109300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Maatschappelijke Opvang Breda en omstreken is actief in Geestelijke Gezondheidszorg. In boekjaar 2024 rapporteerde de organisatie een omzet van €16.4 mln met een EBITDA-marge van 10.3%.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€16.4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10.3%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62.4%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10.3% ligt boven de mediaan van de peer group (mediaan 6.0%, n=136 peers). In lijn met, maar boven de mediaan — stabiele performer.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62.4% (boven de mediaan). Leverage ratio (langlopende schuld / EBITDA): 0.00 (boven de mediaan). Solide balans met weinig schuldenlast — ruimte voor dividend capacity of add-on acquisities.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-1.2%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€595k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€260k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€458k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€798k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€472k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€731k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€583k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€231k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€481k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€581k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€809k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€690k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€496k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79.8%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65.0%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65.1%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62.4%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171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-24.6%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GGZ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47.0%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67.2%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62.4%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1010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0.48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833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70.9%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68.6%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Maatschappelijke Opvang Breda en omstreken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2026-08-17T16:48:40Z</dcterms:created>
  <dcterms:modified xsi:type="dcterms:W3CDTF">2026-08-17T16:48:40Z</dcterms:modified>
</cp:coreProperties>
</file>