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Maatschappelijke Opvang Breda en omstreken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Breda · 4836AC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20109300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Maatschappelijke Opvang Breda en omstreken is actief in Geestelijke Gezondheidszorg. In boekjaar 2024 rapporteerde de organisatie een omzet van €16.4 mln met een EBITDA-marge van 10.3%.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€16.4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62.4%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10.3%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62.4% (boven de mediaan).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-1.2%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€809k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€690k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Maatschappelijke Opvang Breda en omstreken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2026-10-16T15:16:26Z</dcterms:created>
  <dcterms:modified xsi:type="dcterms:W3CDTF">2026-10-16T15:16:26Z</dcterms:modified>
</cp:coreProperties>
</file>