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Roosendaal · 4707BX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20107478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 Thuiszorg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-135.4%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-135.4%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68.7%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DAT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2026-04-18T00:03:34Z</dcterms:created>
  <dcterms:modified xsi:type="dcterms:W3CDTF">2026-04-18T00:03:34Z</dcterms:modified>
</cp:coreProperties>
</file>