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Amphia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4818 CK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20100257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Amphia is actief in Ziekenhuizen &amp; MSZ. In boekjaar 2024 rapporteerde de organisatie een omzet van €652.1 mln met een EBITDA-marge van 10.8%.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€652.1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10.8%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36.8% (boven de mediaan). Leverage ratio (langlopende schuld / EBITDA): 2.97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Amphia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2026-06-17T15:07:54Z</dcterms:created>
  <dcterms:modified xsi:type="dcterms:W3CDTF">2026-06-17T15:07:54Z</dcterms:modified>
</cp:coreProperties>
</file>