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Amphia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Breda · 4818 CK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20100257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Amphia is actief in Ziekenhuizen &amp; MSZ. In boekjaar 2024 rapporteerde de organisatie een omzet van €652.1 mln met een EBITDA-marge van 10.8%.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€652.1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10.8%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36.8%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10.8% ligt in het bovenste kwartiel van de peer group (mediaan 7.6%, n=194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36.8% (boven de mediaan). Leverage ratio (langlopende schuld / EBITDA): 2.97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5.6%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€554.8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€569.2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€600.4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€652.1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€420.6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€421.3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€409.5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€390.9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€189.9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€199.8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€270.0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€157.5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36.8%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3.98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3616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36.8%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Amphia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2026-08-17T15:22:38Z</dcterms:created>
  <dcterms:modified xsi:type="dcterms:W3CDTF">2026-08-17T15:22:38Z</dcterms:modified>
</cp:coreProperties>
</file>