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star-shl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Etten-Leur · 4872LA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20057835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star-shl is actief in Ziekenhuizen &amp; MSZ. In boekjaar 2024 rapporteerde de organisatie een omzet van €91.3 mln met een EBITDA-marge van 9.7%.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€91.3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9.7%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50.8% (boven de mediaan). Leverage ratio (langlopende schuld / EBITDA): 0.26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6.5% per jaar over 4 boekjaren. 3Y CAGR: 9.3%.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star-shl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2026-04-18T03:49:58Z</dcterms:created>
  <dcterms:modified xsi:type="dcterms:W3CDTF">2026-04-18T03:49:58Z</dcterms:modified>
</cp:coreProperties>
</file>