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star-shl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ZKH — Ziekenhuizen &amp; MSZ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Etten-Leur · 4872LA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20057835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star-shl is actief in Ziekenhuizen &amp; MSZ. In boekjaar 2024 rapporteerde de organisatie een omzet van €91.3 mln met een EBITDA-marge van 9.7%.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€91.3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9.7%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50.8%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9.7% ligt in het bovenste kwartiel van de peer group (mediaan 7.6%, n=194 peers). Duidt op operationele outperformance — nader onderzoek waard voor buy-side engagements.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50.8% (boven de mediaan). Leverage ratio (langlopende schuld / EBITDA): 0.26 (boven de mediaan). Solide balans met weinig schuldenlast — ruimte voor dividend capacity of add-on acquisities.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5.4%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€78.2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€79.9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€23.6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€21.0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€23.4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€26.8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€26.8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€27.7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44.3%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52.1%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50.8%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0.98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0.50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0.26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595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ZKH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50.8%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743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0.26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40.6%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star-shl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2026-10-16T14:15:34Z</dcterms:created>
  <dcterms:modified xsi:type="dcterms:W3CDTF">2026-10-16T14:15:34Z</dcterms:modified>
</cp:coreProperties>
</file>