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Buro Maks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5015TB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18085004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Buro Maks B.V. is actief in Verpleging, Verzorging &amp; Thuiszorg. In boekjaar 2022 rapporteerde de organisatie een omzet van €5.9 mln met een EBITDA-marge van -32.4%.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-32.4%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-281.7%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1138.4%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64.8% over 76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Buro Maks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2026-04-18T01:45:07Z</dcterms:created>
  <dcterms:modified xsi:type="dcterms:W3CDTF">2026-04-18T01:45:07Z</dcterms:modified>
</cp:coreProperties>
</file>