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Actief Zorg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Waalwijk · 5145PZ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18073585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Actief Zorg B.V. is actief in Verpleging, Verzorging &amp; Thuiszorg. In boekjaar 2024 rapporteerde de organisatie een omzet van €33.7 mln met een EBITDA-marge van -1.2%.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€33.7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-1.2%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-29.2%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-1.2% ligt in het onderste kwartiel van de peer group (mediaan 7.3%, n=299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-29.2% (in het onderste kwartiel). Leverage ratio (langlopende schuld / EBITDA): -19.88 (in het onderste kwartiel).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21.6%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€-837k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€-794k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€-390k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-9.0%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€-709k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-0.01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-0.25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-23.97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-19.88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-29.2%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-19.88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Actief Zorg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2026-08-17T12:40:09Z</dcterms:created>
  <dcterms:modified xsi:type="dcterms:W3CDTF">2026-08-17T12:40:09Z</dcterms:modified>
</cp:coreProperties>
</file>