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Actief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Waalwijk · 5145PZ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18073585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Actief Zorg B.V. is actief in Verpleging, Verzorging &amp; Thuiszorg. In boekjaar 2024 rapporteerde de organisatie een omzet van €33.7 mln met een EBITDA-marge van -1.2%.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-1.2%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-29.2% (in het onderste kwartiel). Leverage ratio (langlopende schuld / EBITDA): -19.88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52.3% per jaar over 4 boekjaren. 3Y CAGR: 59.1%.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Actief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2026-04-18T01:42:56Z</dcterms:created>
  <dcterms:modified xsi:type="dcterms:W3CDTF">2026-04-18T01:42:56Z</dcterms:modified>
</cp:coreProperties>
</file>