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Novadic-Kentron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Vught · 5261 LX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18073067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Novadic-Kentron is actief in Geestelijke Gezondheidszorg. In boekjaar 2024 rapporteerde de organisatie een omzet van €73.3 mln met een EBITDA-marge van 5.8%.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€73.3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28.6%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5.8% ligt onder de mediaan van de peer group (mediaan 6.0%, n=136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28.6% (onder de mediaan). Leverage ratio (langlopende schuld / EBITDA): 4.64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-0.1%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Novadic-Kentron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2026-08-17T16:51:46Z</dcterms:created>
  <dcterms:modified xsi:type="dcterms:W3CDTF">2026-08-17T16:51:46Z</dcterms:modified>
</cp:coreProperties>
</file>