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Belvertshoeve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Oisterwijk · 5062 TM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18072745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Belvertshoeve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47.1% (boven de mediaan). Leverage ratio (langlopende schuld / EBITDA): 3.14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Belvertshoeve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2026-04-18T02:10:46Z</dcterms:created>
  <dcterms:modified xsi:type="dcterms:W3CDTF">2026-04-18T02:10:46Z</dcterms:modified>
</cp:coreProperties>
</file>