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Metabletica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Valkenswaard · 5554 DA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17283580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Metabletica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-33.0%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38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-33.0% (in het onderste kwartiel). Leverage ratio (langlopende schuld / EBITDA): 0.03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17.5%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-135.6%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-10.48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-23.07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-33.0%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Metabletica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2026-04-17T23:58:58Z</dcterms:created>
  <dcterms:modified xsi:type="dcterms:W3CDTF">2026-04-17T23:58:58Z</dcterms:modified>
</cp:coreProperties>
</file>