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Stichting Combinatie Jeugdzorg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ELZ — Eerstelijnszorg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Eindhoven · 5631 KB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17279214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Stichting Combinatie Jeugdzorg is actief in Eerstelijnszorg. In boekjaar 2024 rapporteerde de organisatie een omzet van €53k met een EBITDA-marge van 91.7%.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€53k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91.7%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36.4%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304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91.7% ligt in het bovenste kwartiel van de peer group (mediaan 3.8%, n=53 peers). Duidt op operationele outperformance — nader onderzoek waard voor buy-side engagements.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36.4% (onder de mediaan). Leverage ratio (langlopende schuld / EBITDA): 58.95 (in het bovenste kwartiel). Kapitaalstructuur binnen normale bandbreedte voor de subsector.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-12.8% per jaar over 3 boekjaren. Krimp in omzet — onderzoek naar onderliggende oorzaken (volume, tariefdruk, afslanking).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Personeelskosten-ratio van 30245.5% over 304 FTE. Hoog arbeidsintensief profiel — typisch voor instellingen met zware zorg-mix.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€29.7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€27.5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€32k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€53k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€750k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€-2.3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€-1.3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€-751k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€-1.6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€-447k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€49k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-5.7%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-1420.0%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91.7%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€668k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€-1.1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€-994k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€-936k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49.6%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47.5%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39.5%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36.4%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1.68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-2.38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-7.43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58.95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358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377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298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304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-7.2%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-99.9%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68.8%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ELZ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91.7%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54.9%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76.1%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36.4%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3156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0.24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58.95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2870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34.4%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56.3%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30245.5%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68.8%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Stichting Combinatie Jeugdzorg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2026-10-16T15:22:05Z</dcterms:created>
  <dcterms:modified xsi:type="dcterms:W3CDTF">2026-10-16T15:22:05Z</dcterms:modified>
</cp:coreProperties>
</file>