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Combinatie Jeugdzorg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5631 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17279214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Combinatie Jeugdzorg is actief in Eerstelijnszorg. In boekjaar 2024 rapporteerde de organisatie een omzet van €53k met een EBITDA-marge van 91.7%.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91.7%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36.4% (onder de mediaan). Leverage ratio (langlopende schuld / EBITDA): 58.95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-12.8%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30245.5% over 304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30245.5%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Combinatie Jeugdzorg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2026-06-17T16:04:59Z</dcterms:created>
  <dcterms:modified xsi:type="dcterms:W3CDTF">2026-06-17T16:04:59Z</dcterms:modified>
</cp:coreProperties>
</file>