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Gemeenschappelijke Regeling Regionale Ambulance Voorziening Brabant Midden-West-Noord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ELZ — Eerstelijnszorg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s-Hertogenbosch · 5212VM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17278973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Gemeenschappelijke Regeling Regionale Ambulance Voorziening Brabant Midden-West-Noord is actief in Eerstelijnszorg. In boekjaar 2024 rapporteerde de organisatie een omzet van €86.3 mln met een EBITDA-marge van 6.1%.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€86.3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6.1%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42.4%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6.1% ligt boven de mediaan van de peer group (mediaan 3.8%, n=53 peers). In lijn met, maar boven de mediaan — stabiele performer.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42.4% (onder de mediaan). Leverage ratio (langlopende schuld / EBITDA): 1.04 (in het bovenste kwartiel). Kapitaalstructuur binnen normale bandbreedte voor de subsector.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6.0%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€73.1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€86.3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€572k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€265k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€679k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€489k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€995k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€24.9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€143k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€144k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€150k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€141k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€15.1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€16.2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38.6%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2.72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2.57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-3.5%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ELZ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8.1%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54.9%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76.1%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42.4%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3156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0.24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1.04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2870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34.4%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56.3%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63.7%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11.0%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Gemeenschappelijke Regeling Regionale Ambulance Voorziening Brabant Midden-West-Noord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2026-08-17T16:52:10Z</dcterms:created>
  <dcterms:modified xsi:type="dcterms:W3CDTF">2026-08-17T16:52:10Z</dcterms:modified>
</cp:coreProperties>
</file>