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Gemeenschappelijke Regeling Regionale Ambulance Voorziening Brabant Midden-West-Noord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s-Hertogenbosch · 5212VM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17278973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Gemeenschappelijke Regeling Regionale Ambulance Voorziening Brabant Midden-West-Noord is actief in Eerstelijnszorg. In boekjaar 2024 rapporteerde de organisatie een omzet van €86.3 mln met een EBITDA-marge van 6.1%.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€86.3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42.4%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6.1% ligt boven de mediaan van de peer group (mediaan 3.8%, n=53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42.4% (onder de mediaan). Leverage ratio (langlopende schuld / EBITDA): 1.04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Gemeenschappelijke Regeling Regionale Ambulance Voorziening Brabant Midden-West-Noord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2026-10-16T15:20:10Z</dcterms:created>
  <dcterms:modified xsi:type="dcterms:W3CDTF">2026-10-16T15:20:10Z</dcterms:modified>
</cp:coreProperties>
</file>