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Coöperatieve Vereniging PoZoB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Veldhoven · 5509MH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17269471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Coöperatieve Vereniging PoZoB U.A. is actief in Eerstelijnszorg. In boekjaar 2024 rapporteerde de organisatie een omzet van €121k met een EBITDA-marge van 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€121k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3.8%, n=53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80.0% (in het bovenste kwartiel). Leverage ratio (langlopende schuld / EBITDA): —.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-33.0%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Coöperatieve Vereniging PoZoB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2026-08-17T16:54:15Z</dcterms:created>
  <dcterms:modified xsi:type="dcterms:W3CDTF">2026-08-17T16:54:15Z</dcterms:modified>
</cp:coreProperties>
</file>