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Senzer (Stichting)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Helmond · 5705AX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17264964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Senzer (Stichting) is actief in Geestelijke Gezondheidszorg. In boekjaar 2024 rapporteerde de organisatie een omzet van €5k met een EBITDA-marge van -740.0%.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-740.0%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-740.0%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58.3%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-740.0%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-740.0%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Senzer (Stichting)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2026-04-18T02:12:55Z</dcterms:created>
  <dcterms:modified xsi:type="dcterms:W3CDTF">2026-04-18T02:12:55Z</dcterms:modified>
</cp:coreProperties>
</file>