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Alexander Monro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Bilthoven · 3723MB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17264705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Alexander Monro Ziekenhuis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11.1%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9.5%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-69.21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-70.94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Alexander Monro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2026-06-17T14:13:11Z</dcterms:created>
  <dcterms:modified xsi:type="dcterms:W3CDTF">2026-06-17T14:13:11Z</dcterms:modified>
</cp:coreProperties>
</file>