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Praktijk orthopedagogie B.W.F.M. Spijkers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Hilvarenbeek · 5081 CH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17257714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Praktijk orthopedagogie B.W.F.M. Spijkers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59.3%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Praktijk orthopedagogie B.W.F.M. Spijkers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2026-04-18T03:50:42Z</dcterms:created>
  <dcterms:modified xsi:type="dcterms:W3CDTF">2026-04-18T03:50:42Z</dcterms:modified>
</cp:coreProperties>
</file>