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Orthopedagogen/psychologenpraktijk Van de Wiel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Herpt · 5255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17253866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Orthopedagogen/psychologenpraktijk Van de Wiel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28.2% (onder de mediaan).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0.6%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Orthopedagogen/psychologenpraktijk Van de Wiel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2026-04-18T02:28:12Z</dcterms:created>
  <dcterms:modified xsi:type="dcterms:W3CDTF">2026-04-18T02:28:12Z</dcterms:modified>
</cp:coreProperties>
</file>