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Oogziekenhuis Eindhoven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Eindhoven · 5613 DG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17253758 · Boekjaren 2022–2022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Oogziekenhuis Eindhoven B.V. is actief in Ziekenhuizen &amp; MSZ. In boekjaar 2022 rapporteerde de organisatie een omzet van €1.6 mln met een EBITDA-marge van 31.8%.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31.8%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49.8%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31.8% ligt in het bovenste kwartiel van de peer group (mediaan 3.0%, n=841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49.8% (boven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Oogziekenhuis Eindhoven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2026-04-18T03:49:48Z</dcterms:created>
  <dcterms:modified xsi:type="dcterms:W3CDTF">2026-04-18T03:49:48Z</dcterms:modified>
</cp:coreProperties>
</file>