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Zorgbruggen Thuiszorg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Tilburg · 5015 BB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17237842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Zorgbruggen Thuiszorg is actief in Verpleging, Verzorging &amp; Thuiszorg.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-13.2%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-13.2%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-209.0%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Zorgbruggen Thuiszorg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2026-04-18T00:02:05Z</dcterms:created>
  <dcterms:modified xsi:type="dcterms:W3CDTF">2026-04-18T00:02:05Z</dcterms:modified>
</cp:coreProperties>
</file>