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Xpert Clinic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Eindhoven · 5657 DD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17234946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Xpert Clinic is actief in Ziekenhuizen &amp; MSZ. In boekjaar 2024 rapporteerde de organisatie een omzet van —. De entiteit heeft een volledige rapportage-historie over 3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1.0%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3.0% per jaar over 1 boekjaar.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Xpert Clinic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2026-06-17T15:03:47Z</dcterms:created>
  <dcterms:modified xsi:type="dcterms:W3CDTF">2026-06-17T15:03:47Z</dcterms:modified>
</cp:coreProperties>
</file>