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VOF de Hultenhoek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Groeningen · 5826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17221924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VOF de Hultenhoek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53.7% (boven de mediaan). Leverage ratio (langlopende schuld / EBITDA): 1.59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VOF de Hultenhoek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