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 Coach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5232BS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17206479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Coach B.V. is actief in Geestelijke Gezondheidszorg. In boekjaar 2022 rapporteerde de organisatie een omzet van €3.4 mln met een EBITDA-marge van 10.6%.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boven de mediaan van de peer group (mediaan 10.0%, n=231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49.2% (onder de mediaan).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Smart Coach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2026-04-18T03:49:58Z</dcterms:created>
  <dcterms:modified xsi:type="dcterms:W3CDTF">2026-04-18T03:49:58Z</dcterms:modified>
</cp:coreProperties>
</file>